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E0B2-94D2-48B6-9D8F-F4C267CFD9EE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9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0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2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4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5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7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9.wav"/><Relationship Id="rId1" Type="http://schemas.openxmlformats.org/officeDocument/2006/relationships/audio" Target="../media/audio38.wav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1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2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3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4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5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6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7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8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9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1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275" y="1371600"/>
            <a:ext cx="842749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en-US" sz="7200" b="1" cap="none" spc="0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</a:t>
            </a:r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Grade Sight Words</a:t>
            </a:r>
          </a:p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Last 50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good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saw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some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how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thank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soon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from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take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house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after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were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give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under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school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know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over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ate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old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picture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ride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white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say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pretty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black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once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any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going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brown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please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came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again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color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boy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just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stop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went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56</Words>
  <Application>Microsoft Office PowerPoint</Application>
  <PresentationFormat>On-screen Show (4:3)</PresentationFormat>
  <Paragraphs>52</Paragraphs>
  <Slides>51</Slides>
  <Notes>0</Notes>
  <HiddenSlides>0</HiddenSlides>
  <MMClips>52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9</cp:revision>
  <dcterms:created xsi:type="dcterms:W3CDTF">2009-10-26T20:06:27Z</dcterms:created>
  <dcterms:modified xsi:type="dcterms:W3CDTF">2010-03-09T16:25:45Z</dcterms:modified>
</cp:coreProperties>
</file>